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39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g.ria.ua/photos/ria/news_common/12/1234/123463/123463m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47800" y="152400"/>
            <a:ext cx="5719603" cy="190500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Виктория</a:t>
            </a:r>
            <a:endParaRPr lang="ru-RU" sz="9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9218" name="Picture 2" descr="Картинка 2 из 232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2590800"/>
            <a:ext cx="43053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828800" y="152400"/>
            <a:ext cx="47244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Имя Виктория в истории</a:t>
            </a:r>
            <a:r>
              <a:rPr lang="ru-RU" sz="2800" dirty="0" smtClean="0"/>
              <a:t>: Виктория — в римской мифологии богиня победы, называвшаяся сначала Вика Пота. Соответствует греческой Нике. В Риме Виктории был посвящен храм на </a:t>
            </a:r>
            <a:r>
              <a:rPr lang="ru-RU" sz="2800" dirty="0" err="1" smtClean="0"/>
              <a:t>Палатине</a:t>
            </a:r>
            <a:r>
              <a:rPr lang="ru-RU" sz="2800" dirty="0" smtClean="0"/>
              <a:t> и алтарь в курии сената, воздвигнутый при Августе.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762000" y="228600"/>
            <a:ext cx="58674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51515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 надписях и на монетах эпохи империи Виктория изображалась обычно как олицетворение победы того или иного государя в войне.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51515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51515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Виктория Токарева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51515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51515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 современная писательница и кинодраматург, автор, к примеру, сценария знаменитого фильма "Джентльмены удачи </a:t>
            </a:r>
            <a:r>
              <a:rPr lang="ru-RU" sz="2000" b="1" dirty="0" smtClean="0">
                <a:solidFill>
                  <a:srgbClr val="7E8D4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Происхождение: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Имя имеет греческие корни. Есть измененная форма имени - Викторина от латинского слова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победный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81400" y="358140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Профессию Виктория выбирает такую, где не требуется общения с людьми и где результат зависит только от нее самой. Она может стать манекенщицей, фотомоделью.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533400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Из-за застенчивости и внутренней неуверенности ее попытки самоутвердиться принимают иногда причудливые формы. Она может сделать очень яркий макияж, одеть слишком короткую мини-юбку, чрезмерно вызывающе вести себя на танцах. Такая </a:t>
            </a:r>
            <a:r>
              <a:rPr lang="ru-RU" sz="2400" dirty="0" err="1" smtClean="0"/>
              <a:t>демонстративность</a:t>
            </a:r>
            <a:r>
              <a:rPr lang="ru-RU" sz="2400" dirty="0" smtClean="0"/>
              <a:t> станет одной из основных черт характера взрослой Виктории. </a:t>
            </a:r>
            <a:endParaRPr lang="ru-RU" sz="2400" dirty="0"/>
          </a:p>
        </p:txBody>
      </p:sp>
      <p:pic>
        <p:nvPicPr>
          <p:cNvPr id="6148" name="Picture 4" descr="http://im7-tub.yandex.net/i?id=96889203&amp;tov=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990600"/>
            <a:ext cx="2057400" cy="25908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" y="15240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Среди сослуживцев, при появлении начальства она может проявлять активность и деловитость, но, получив отпор, быстро теряет боевитость и становится такой, как обычно. 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10000" y="1676400"/>
            <a:ext cx="4572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Мужа выбирает особенно тщательно. Это связано с очень высокими требованиями к будущему мужу. К тому же Виктория проявляет нерешительность, когда речь заходит о каком-то важном шаге в ее жизни. Даже выйдя замуж, продолжает сомневаться - правильно ли она поступила. Уверенность в себе ей поможет обрести муж, после чего Виктория неузнаваемо преобразится. Она станет доверчивой, откровенной, будет сильно любить и будет готовой на любые жертвы ради мужа. 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62000" y="914400"/>
            <a:ext cx="71628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раннем детстве очень слабая. Нуждается в продолжительном сне, трудно просыпается по утрам, расположена к тонзиллиту, бронхиту, плохо переносит повышенную температуру. В школьном возрасте расположена к ангине. Плохой аппетит.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7400" y="381000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Быкова</a:t>
            </a:r>
            <a:r>
              <a:rPr lang="ru-RU" sz="2800" dirty="0" smtClean="0"/>
              <a:t> </a:t>
            </a:r>
            <a:r>
              <a:rPr lang="ru-RU" sz="2800" dirty="0" smtClean="0"/>
              <a:t>- Русский народ любил давать прозвища и фамилии от названий животных. Таких фамилий насчитывается свыше шестидесяти, среди них </a:t>
            </a:r>
            <a:r>
              <a:rPr lang="ru-RU" sz="2800" dirty="0" smtClean="0"/>
              <a:t>Быкова </a:t>
            </a:r>
            <a:r>
              <a:rPr lang="ru-RU" sz="2800" dirty="0" smtClean="0"/>
              <a:t>- одна из самых распространенных как в древности, так и теперь.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1295400"/>
            <a:ext cx="7162800" cy="32766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 внимание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194</Words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29</cp:revision>
  <dcterms:modified xsi:type="dcterms:W3CDTF">2009-11-18T00:18:14Z</dcterms:modified>
</cp:coreProperties>
</file>