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2" y="-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09.12.2009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09.12.2009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09.12.2009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09.12.2009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09.12.2009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09.12.2009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09.12.2009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1714488"/>
            <a:ext cx="6643734" cy="264320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>
                <a:gd name="adj1" fmla="val 12500"/>
                <a:gd name="adj2" fmla="val -1096"/>
              </a:avLst>
            </a:prstTxWarp>
            <a:spAutoFit/>
          </a:bodyPr>
          <a:lstStyle/>
          <a:p>
            <a:pPr algn="ctr"/>
            <a:r>
              <a:rPr lang="ru-RU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Юлия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285728"/>
            <a:ext cx="62865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Женская форма имени Юлий, происходит от латинского слова "</a:t>
            </a:r>
            <a:r>
              <a:rPr lang="ru-RU" sz="3200" dirty="0" err="1" smtClean="0"/>
              <a:t>юлиус</a:t>
            </a:r>
            <a:r>
              <a:rPr lang="ru-RU" sz="3200" dirty="0" smtClean="0"/>
              <a:t>" - "кудрявый, пушистый". </a:t>
            </a:r>
            <a:endParaRPr lang="ru-RU" sz="3200" dirty="0"/>
          </a:p>
        </p:txBody>
      </p:sp>
      <p:pic>
        <p:nvPicPr>
          <p:cNvPr id="1026" name="Picture 2" descr="E:\Documents and Settings\Администратор\Рабочий стол\Юля З\Юлия Михальч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3" y="2339562"/>
            <a:ext cx="4786346" cy="358976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214414" y="6072207"/>
            <a:ext cx="32861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Юлия </a:t>
            </a:r>
            <a:r>
              <a:rPr lang="ru-RU" sz="2000" dirty="0" err="1" smtClean="0"/>
              <a:t>Михальчик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14876" y="500042"/>
            <a:ext cx="400049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В </a:t>
            </a:r>
            <a:r>
              <a:rPr lang="ru-RU" sz="2000" dirty="0" smtClean="0"/>
              <a:t>детстве Юлия - очень ранимый и обидчивый ребенок. Настроение у нее может меняться мгновенно. Из веселой и жизнерадостной девочки она превращается в обиженную и вялую. Когда она не в духе, лучше ее не трогать, она обладает способностью сама восстанавливать свое хорошее настроение. Заядлая спорщица, очень неохотно признает свое поражение в споре. Очень чувствительна - плохо переносит чужие страдания и вид крови. Не любит оставаться одна в темноте и в обстановке, вызывающей чувство тревоги. </a:t>
            </a:r>
            <a:endParaRPr lang="ru-RU" sz="2000" dirty="0"/>
          </a:p>
        </p:txBody>
      </p:sp>
      <p:pic>
        <p:nvPicPr>
          <p:cNvPr id="2050" name="Picture 2" descr="E:\Documents and Settings\Администратор\Рабочий стол\Юля З\Юлия Савичев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142984"/>
            <a:ext cx="4286249" cy="35949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14744" y="785794"/>
            <a:ext cx="500064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dirty="0" smtClean="0"/>
              <a:t>Юлия удачно выходит замуж и сложностей с мужем у нее обычно не бывает. Увлечена домашним хозяйством. Для нее это самая главная работа, где она старается проявить все свои самые лучшие качества и чему посвящает все свое свободное время. Она хорошо готовит, умеет создать запасы солений, варений, консервов. Всегда рада принять гостей, и не только вкусно накормить, но и даст возможность выговориться. Она радуется успехам друзей и не завистлива. Среди увлечений главное у Юлии - это книги. Она сама много читает и приобщает к чтению мужа и детей. Не позволит никому в семье скучать и всегда придумает какое-нибудь развлечение. </a:t>
            </a:r>
            <a:endParaRPr lang="ru-RU" dirty="0"/>
          </a:p>
        </p:txBody>
      </p:sp>
      <p:pic>
        <p:nvPicPr>
          <p:cNvPr id="9218" name="Picture 2" descr="http://im2-tub.yandex.net/i?id=95180315&amp;tov=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071546"/>
            <a:ext cx="3086634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29124" y="214290"/>
            <a:ext cx="442914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Характер:</a:t>
            </a:r>
            <a:r>
              <a:rPr lang="ru-RU" sz="2000" dirty="0" smtClean="0"/>
              <a:t> В детстве Юлия — очень ранимый и обидчивый ребенок. Настроение у нее может меняться мгновенно. Из веселой и жизнерадостной девочки она превращается в обиженную и вялую. Когда она не в духе, лучше ее не трогать, она обладает способностью сама восстанавливать свое хорошее настроение. Заядлая спорщица, очень неохотно признает свое поражение в споре. Очень чувствительна — плохо переносит чужие страдания и вид крови. Не любит оставаться одна в темноте и в обстановке, вызывающей чувство тревоги. 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8194" name="Picture 2" descr="http://im7-tub.yandex.net/i?id=3622084&amp;tov=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142984"/>
            <a:ext cx="3673033" cy="235745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57158" y="3714752"/>
            <a:ext cx="1757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Юлия </a:t>
            </a:r>
            <a:r>
              <a:rPr lang="ru-RU" dirty="0" err="1" smtClean="0"/>
              <a:t>Бужилова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1428736"/>
            <a:ext cx="7358114" cy="328614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oubleWave1">
              <a:avLst>
                <a:gd name="adj1" fmla="val 6250"/>
                <a:gd name="adj2" fmla="val -2264"/>
              </a:avLst>
            </a:prstTxWarp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Значение фамилии 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Заиграева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 rot="10800000" flipV="1">
            <a:off x="1857356" y="214290"/>
            <a:ext cx="600079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Фамилия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Заиграева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обладает следующими качествами :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Сильный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, Мужественный, Яркий.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147" name="Picture 3" descr="http://im3-tub.yandex.net/i?id=93948240&amp;tov=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714620"/>
            <a:ext cx="4643470" cy="347448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428860" y="6286520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Юлия Тимошенко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500042"/>
            <a:ext cx="7358114" cy="5297993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Inflate">
              <a:avLst/>
            </a:prstTxWarp>
            <a:spAutoFit/>
          </a:bodyPr>
          <a:lstStyle/>
          <a:p>
            <a:pPr algn="ctr"/>
            <a:r>
              <a:rPr lang="ru-RU" sz="8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Спасибо</a:t>
            </a:r>
          </a:p>
          <a:p>
            <a:pPr algn="ctr"/>
            <a:r>
              <a:rPr lang="ru-RU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За</a:t>
            </a:r>
          </a:p>
          <a:p>
            <a:pPr algn="ctr"/>
            <a:r>
              <a:rPr lang="ru-RU" sz="8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Внимание!</a:t>
            </a:r>
            <a:endParaRPr lang="ru-RU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330</Words>
  <PresentationFormat>Экран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XTreme</cp:lastModifiedBy>
  <cp:revision>5</cp:revision>
  <dcterms:modified xsi:type="dcterms:W3CDTF">2009-12-09T08:41:29Z</dcterms:modified>
</cp:coreProperties>
</file>